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80" r:id="rId2"/>
    <p:sldId id="299" r:id="rId3"/>
    <p:sldId id="300" r:id="rId4"/>
    <p:sldId id="27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MBS" id="{F8291721-B5E1-4D5A-9A0F-A75034D8EC80}">
          <p14:sldIdLst>
            <p14:sldId id="280"/>
            <p14:sldId id="299"/>
            <p14:sldId id="300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46964-F278-4808-B1E8-1F46B0C005C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63DA1-66D3-4B7A-86E2-EE9FF4B7C29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5406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5FE79-C3D6-412B-907B-20BCE8AA555C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1214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989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720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8014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5027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24690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701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6995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11551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6203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9195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551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3490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341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5589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299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157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4740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23F2FFA-39F2-4938-92DA-55A310F57841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AC8C-520C-4652-9F9C-8E8984CD233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05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66282-6441-0D1F-2DD1-6A0330856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a graph&#10;&#10;AI-generated content may be incorrect.">
            <a:extLst>
              <a:ext uri="{FF2B5EF4-FFF2-40B4-BE49-F238E27FC236}">
                <a16:creationId xmlns:a16="http://schemas.microsoft.com/office/drawing/2014/main" id="{923AAE9F-3B34-3115-2124-C5AD6CBED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8199"/>
            <a:ext cx="6096000" cy="3019802"/>
          </a:xfrm>
          <a:prstGeom prst="rect">
            <a:avLst/>
          </a:prstGeom>
        </p:spPr>
      </p:pic>
      <p:pic>
        <p:nvPicPr>
          <p:cNvPr id="20" name="Picture 19" descr="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127E1C24-55DE-2E05-9260-49B4A4D8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6000" cy="3019802"/>
          </a:xfrm>
          <a:prstGeom prst="rect">
            <a:avLst/>
          </a:prstGeom>
        </p:spPr>
      </p:pic>
      <p:pic>
        <p:nvPicPr>
          <p:cNvPr id="22" name="Picture 2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59574B1-F5F3-566E-9538-00B3D0624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019802"/>
          </a:xfrm>
          <a:prstGeom prst="rect">
            <a:avLst/>
          </a:prstGeom>
        </p:spPr>
      </p:pic>
      <p:pic>
        <p:nvPicPr>
          <p:cNvPr id="24" name="Picture 23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D25E7434-7C94-CD42-5093-967B2255B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3019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6ED2F5-6A7F-057A-D927-8D7CFDF80E50}"/>
              </a:ext>
            </a:extLst>
          </p:cNvPr>
          <p:cNvSpPr txBox="1"/>
          <p:nvPr/>
        </p:nvSpPr>
        <p:spPr>
          <a:xfrm>
            <a:off x="558800" y="3244333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Pump up around 7am and small pump up again 5pm</a:t>
            </a:r>
          </a:p>
        </p:txBody>
      </p:sp>
    </p:spTree>
    <p:extLst>
      <p:ext uri="{BB962C8B-B14F-4D97-AF65-F5344CB8AC3E}">
        <p14:creationId xmlns:p14="http://schemas.microsoft.com/office/powerpoint/2010/main" val="22368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98F87-8688-A134-7C77-25F6E719C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06C0D2EB-B7F6-B078-F8A3-F30681D9F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"/>
            <a:ext cx="6096000" cy="3019802"/>
          </a:xfrm>
          <a:prstGeom prst="rect">
            <a:avLst/>
          </a:prstGeom>
        </p:spPr>
      </p:pic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7B0651B-E270-97FF-CD73-70BBF4D94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019802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FD41B04-9FA7-DDAA-D782-8A1ACBF8D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7"/>
            <a:ext cx="6096001" cy="3019802"/>
          </a:xfrm>
          <a:prstGeom prst="rect">
            <a:avLst/>
          </a:prstGeom>
        </p:spPr>
      </p:pic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96D10B9-F00C-15CB-6D6E-4AF5B07AE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838197"/>
            <a:ext cx="6096001" cy="3019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C2707-F07C-15A0-21FD-24CB99E0D4AD}"/>
              </a:ext>
            </a:extLst>
          </p:cNvPr>
          <p:cNvSpPr txBox="1"/>
          <p:nvPr/>
        </p:nvSpPr>
        <p:spPr>
          <a:xfrm>
            <a:off x="1447800" y="3375660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Return sometimes spikes up on Sundays</a:t>
            </a:r>
          </a:p>
        </p:txBody>
      </p:sp>
    </p:spTree>
    <p:extLst>
      <p:ext uri="{BB962C8B-B14F-4D97-AF65-F5344CB8AC3E}">
        <p14:creationId xmlns:p14="http://schemas.microsoft.com/office/powerpoint/2010/main" val="103357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8788-5D8B-2BBA-14C0-73BB114DE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32C0723C-8E50-681A-2F89-E292D388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4345"/>
            <a:ext cx="6096000" cy="3019802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4A4B67F8-3B8F-074A-B378-9698A1A8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9"/>
            <a:ext cx="6096001" cy="3019802"/>
          </a:xfrm>
          <a:prstGeom prst="rect">
            <a:avLst/>
          </a:prstGeom>
        </p:spPr>
      </p:pic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C8615826-0691-D5B7-41E7-74E0AB100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4345"/>
            <a:ext cx="6096001" cy="3019802"/>
          </a:xfrm>
          <a:prstGeom prst="rect">
            <a:avLst/>
          </a:prstGeom>
        </p:spPr>
      </p:pic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B2C831F5-B52B-994F-9342-2C07CB1E9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200"/>
            <a:ext cx="6095997" cy="3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6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0F02-02B0-DE02-A474-EE9737FF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E0851480-84A5-9F5F-17F4-8FA58440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6000" cy="3019802"/>
          </a:xfrm>
          <a:prstGeom prst="rect">
            <a:avLst/>
          </a:prstGeom>
        </p:spPr>
      </p:pic>
      <p:pic>
        <p:nvPicPr>
          <p:cNvPr id="18" name="Picture 17" descr="A graph of a graph&#10;&#10;AI-generated content may be incorrect.">
            <a:extLst>
              <a:ext uri="{FF2B5EF4-FFF2-40B4-BE49-F238E27FC236}">
                <a16:creationId xmlns:a16="http://schemas.microsoft.com/office/drawing/2014/main" id="{69BFD357-2042-BA50-6ED6-C18BE050E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019802"/>
          </a:xfrm>
          <a:prstGeom prst="rect">
            <a:avLst/>
          </a:prstGeom>
        </p:spPr>
      </p:pic>
      <p:pic>
        <p:nvPicPr>
          <p:cNvPr id="26" name="Picture 2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B428DB1-7555-09A9-EA99-4C52E28FE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"/>
            <a:ext cx="6096001" cy="3019802"/>
          </a:xfrm>
          <a:prstGeom prst="rect">
            <a:avLst/>
          </a:prstGeom>
        </p:spPr>
      </p:pic>
      <p:pic>
        <p:nvPicPr>
          <p:cNvPr id="28" name="Picture 27" descr="A graph of a graph&#10;&#10;AI-generated content may be incorrect.">
            <a:extLst>
              <a:ext uri="{FF2B5EF4-FFF2-40B4-BE49-F238E27FC236}">
                <a16:creationId xmlns:a16="http://schemas.microsoft.com/office/drawing/2014/main" id="{DE96053B-6FEF-FFF9-7D59-2BCEE8DE4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6"/>
            <a:ext cx="6096002" cy="30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1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17</Words>
  <Application>Microsoft Office PowerPoint</Application>
  <PresentationFormat>Widescreen</PresentationFormat>
  <Paragraphs>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2025-10-27T03:20:24Z</dcterms:created>
  <dcterms:modified xsi:type="dcterms:W3CDTF">2025-10-27T03:21:06Z</dcterms:modified>
</cp:coreProperties>
</file>